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8" r:id="rId13"/>
    <p:sldId id="266" r:id="rId14"/>
    <p:sldId id="267" r:id="rId15"/>
    <p:sldId id="276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66F9C-1C4E-4C5B-B842-706D8B358DE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DD14-1002-4B87-A685-A152ABB24B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66F9C-1C4E-4C5B-B842-706D8B358DE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DD14-1002-4B87-A685-A152ABB24B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66F9C-1C4E-4C5B-B842-706D8B358DE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DD14-1002-4B87-A685-A152ABB24B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66F9C-1C4E-4C5B-B842-706D8B358DE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DD14-1002-4B87-A685-A152ABB24B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66F9C-1C4E-4C5B-B842-706D8B358DE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DD14-1002-4B87-A685-A152ABB24B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66F9C-1C4E-4C5B-B842-706D8B358DE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DD14-1002-4B87-A685-A152ABB24B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66F9C-1C4E-4C5B-B842-706D8B358DE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DD14-1002-4B87-A685-A152ABB24B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66F9C-1C4E-4C5B-B842-706D8B358DE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DD14-1002-4B87-A685-A152ABB24B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66F9C-1C4E-4C5B-B842-706D8B358DE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DD14-1002-4B87-A685-A152ABB24B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66F9C-1C4E-4C5B-B842-706D8B358DE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DD14-1002-4B87-A685-A152ABB24B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66F9C-1C4E-4C5B-B842-706D8B358DE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DD14-1002-4B87-A685-A152ABB24B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66F9C-1C4E-4C5B-B842-706D8B358DE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9DD14-1002-4B87-A685-A152ABB24BD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57232"/>
            <a:ext cx="7772400" cy="5429287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Работа объединений</a:t>
            </a:r>
            <a:b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 «Радуга чудес», </a:t>
            </a:r>
            <a:b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«Народная кукла</a:t>
            </a:r>
            <a:b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за 2019 – 2020 учебный год</a:t>
            </a:r>
            <a:b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(на базе МБОУ «</a:t>
            </a:r>
            <a:r>
              <a:rPr lang="ru-RU" sz="3200" b="1" dirty="0" err="1" smtClean="0">
                <a:effectLst/>
                <a:latin typeface="Times New Roman" pitchFamily="18" charset="0"/>
                <a:cs typeface="Times New Roman" pitchFamily="18" charset="0"/>
              </a:rPr>
              <a:t>Батушевская</a:t>
            </a: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 основная школа») </a:t>
            </a:r>
            <a:r>
              <a:rPr lang="ru-RU" sz="3200" b="1" dirty="0" smtClean="0"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800" b="1" dirty="0" smtClean="0">
                <a:effectLst/>
                <a:latin typeface="Times New Roman" pitchFamily="18" charset="0"/>
                <a:cs typeface="Times New Roman" pitchFamily="18" charset="0"/>
              </a:rPr>
              <a:t>едагог: Михайлина Алена Владимировна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Актуальность программы в том, что она помогает сформировать творческие способности у воспитанников. Процесс изготовления красивых кукол, умение создавать их своими руками имеют большое значение для воспитания у ребенка нравственного начала, уважения к своему труду и труду других.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Техника изготовления кукол дается в программе в такой последовательности, которая дает возможность постепенно совершенствовать свои творческие умения и навыки. Большое внимание уделяется соблюдению культуры народов, экономичному расходованию материалов, бережному отношению к инструментам и правильному пользованию ими. Дети учатся делать любую куклу красиво.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77500" lnSpcReduction="20000"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Цель программы: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практических умений и навыков в изготовлении кукол из различных материалов.</a:t>
            </a:r>
            <a:b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практических занятиях под руководством педагога воспитанники делали куклы в различных техниках.</a:t>
            </a:r>
            <a:b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 в кружке состоит из теоретических и практических занятий, воспитательных мероприятий. В кружке теоретические занятия проходят в форме бесед, лекций. Во время практических занятий также проводятся небольшие беседы, настраивающие обучающихся на предстоящую практическую творческую деятельность.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Воспитанники активно участвуют в конкурсах различного уровня (муниципального, республиканского, межрегионального, российского),  выставках, олимпиадах, мастер-классах и занимают призовые места. </a:t>
            </a:r>
            <a:r>
              <a:rPr lang="ru-RU" i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Например, в: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районном конкурсе новогодней игрушки, номинация: «Новогодняя игрушка на елку»;</a:t>
            </a:r>
            <a:b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районном конкурсе «Экология. Дети. Творчество»; </a:t>
            </a:r>
            <a:b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всероссийском конкурсе «Фантастика» и других.</a:t>
            </a:r>
            <a:b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Новогодняя елка</a:t>
            </a:r>
            <a:endParaRPr lang="ru-RU" dirty="0"/>
          </a:p>
        </p:txBody>
      </p:sp>
      <p:pic>
        <p:nvPicPr>
          <p:cNvPr id="6" name="Содержимое 5" descr="IMG-20200210-WA0004.jpg"/>
          <p:cNvPicPr>
            <a:picLocks noGrp="1" noChangeAspect="1"/>
          </p:cNvPicPr>
          <p:nvPr>
            <p:ph idx="1"/>
          </p:nvPr>
        </p:nvPicPr>
        <p:blipFill>
          <a:blip r:embed="rId2"/>
          <a:srcRect l="3832" t="35672" r="20405"/>
          <a:stretch>
            <a:fillRect/>
          </a:stretch>
        </p:blipFill>
        <p:spPr>
          <a:xfrm>
            <a:off x="357158" y="1142984"/>
            <a:ext cx="4572032" cy="2911477"/>
          </a:xfrm>
        </p:spPr>
      </p:pic>
      <p:pic>
        <p:nvPicPr>
          <p:cNvPr id="7" name="Рисунок 6" descr="IMG-20200210-WA0003.jpg"/>
          <p:cNvPicPr>
            <a:picLocks noChangeAspect="1"/>
          </p:cNvPicPr>
          <p:nvPr/>
        </p:nvPicPr>
        <p:blipFill>
          <a:blip r:embed="rId3"/>
          <a:srcRect r="10937" b="7291"/>
          <a:stretch>
            <a:fillRect/>
          </a:stretch>
        </p:blipFill>
        <p:spPr>
          <a:xfrm>
            <a:off x="4572000" y="3357562"/>
            <a:ext cx="4209223" cy="32861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Экскурсия в школьный краеведческий музей</a:t>
            </a:r>
            <a:endParaRPr lang="ru-RU" dirty="0"/>
          </a:p>
        </p:txBody>
      </p:sp>
      <p:pic>
        <p:nvPicPr>
          <p:cNvPr id="4" name="Содержимое 3" descr="IMG-20200210-WA000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571612"/>
            <a:ext cx="3977219" cy="2982915"/>
          </a:xfrm>
        </p:spPr>
      </p:pic>
      <p:pic>
        <p:nvPicPr>
          <p:cNvPr id="5" name="Рисунок 4" descr="IMG-20200210-WA0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5781" y="1571612"/>
            <a:ext cx="3905277" cy="292895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-20200210-WA0010.jpg"/>
          <p:cNvPicPr>
            <a:picLocks noGrp="1" noChangeAspect="1"/>
          </p:cNvPicPr>
          <p:nvPr>
            <p:ph idx="1"/>
          </p:nvPr>
        </p:nvPicPr>
        <p:blipFill>
          <a:blip r:embed="rId2"/>
          <a:srcRect l="11444" b="7216"/>
          <a:stretch>
            <a:fillRect/>
          </a:stretch>
        </p:blipFill>
        <p:spPr>
          <a:xfrm>
            <a:off x="1357290" y="642918"/>
            <a:ext cx="6727316" cy="5286391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Экскурсия в школьную библиотеку</a:t>
            </a:r>
            <a:endParaRPr lang="ru-RU" dirty="0"/>
          </a:p>
        </p:txBody>
      </p:sp>
      <p:pic>
        <p:nvPicPr>
          <p:cNvPr id="4" name="Содержимое 3" descr="IMG-20200210-WA00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714488"/>
            <a:ext cx="4286280" cy="3482981"/>
          </a:xfrm>
        </p:spPr>
      </p:pic>
      <p:pic>
        <p:nvPicPr>
          <p:cNvPr id="5" name="Рисунок 4" descr="IMG-20200210-WA00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1428736"/>
            <a:ext cx="3696899" cy="492919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-20200210-WA0014.jpg"/>
          <p:cNvPicPr>
            <a:picLocks noGrp="1" noChangeAspect="1"/>
          </p:cNvPicPr>
          <p:nvPr>
            <p:ph idx="1"/>
          </p:nvPr>
        </p:nvPicPr>
        <p:blipFill>
          <a:blip r:embed="rId2"/>
          <a:srcRect b="27041"/>
          <a:stretch>
            <a:fillRect/>
          </a:stretch>
        </p:blipFill>
        <p:spPr>
          <a:xfrm>
            <a:off x="357158" y="1857364"/>
            <a:ext cx="5222145" cy="2857520"/>
          </a:xfrm>
        </p:spPr>
      </p:pic>
      <p:pic>
        <p:nvPicPr>
          <p:cNvPr id="5" name="Рисунок 4" descr="IMG-20200210-WA0012.jpg"/>
          <p:cNvPicPr>
            <a:picLocks noChangeAspect="1"/>
          </p:cNvPicPr>
          <p:nvPr/>
        </p:nvPicPr>
        <p:blipFill>
          <a:blip r:embed="rId3"/>
          <a:srcRect l="12500" t="9375"/>
          <a:stretch>
            <a:fillRect/>
          </a:stretch>
        </p:blipFill>
        <p:spPr>
          <a:xfrm>
            <a:off x="5786446" y="1357298"/>
            <a:ext cx="3103840" cy="428625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-20200210-WA0009.jpg"/>
          <p:cNvPicPr>
            <a:picLocks noGrp="1" noChangeAspect="1"/>
          </p:cNvPicPr>
          <p:nvPr>
            <p:ph idx="1"/>
          </p:nvPr>
        </p:nvPicPr>
        <p:blipFill>
          <a:blip r:embed="rId2"/>
          <a:srcRect l="27725" b="37350"/>
          <a:stretch>
            <a:fillRect/>
          </a:stretch>
        </p:blipFill>
        <p:spPr>
          <a:xfrm>
            <a:off x="857224" y="1142984"/>
            <a:ext cx="3713824" cy="4357718"/>
          </a:xfrm>
        </p:spPr>
      </p:pic>
      <p:pic>
        <p:nvPicPr>
          <p:cNvPr id="5" name="Рисунок 4" descr="IMG-20200210-WA0011.jpg"/>
          <p:cNvPicPr>
            <a:picLocks noChangeAspect="1"/>
          </p:cNvPicPr>
          <p:nvPr/>
        </p:nvPicPr>
        <p:blipFill>
          <a:blip r:embed="rId3"/>
          <a:srcRect l="5555" r="12500" b="19791"/>
          <a:stretch>
            <a:fillRect/>
          </a:stretch>
        </p:blipFill>
        <p:spPr>
          <a:xfrm>
            <a:off x="4929190" y="1142984"/>
            <a:ext cx="3286148" cy="428868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Защита проектов по теме «Куклы-обереги»</a:t>
            </a:r>
            <a:endParaRPr lang="ru-RU" dirty="0"/>
          </a:p>
        </p:txBody>
      </p:sp>
      <p:pic>
        <p:nvPicPr>
          <p:cNvPr id="4" name="Содержимое 3" descr="IMG-20200210-WA000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5" name="Рисунок 4" descr="IMG-20200210-WA0007.jpg"/>
          <p:cNvPicPr>
            <a:picLocks noChangeAspect="1"/>
          </p:cNvPicPr>
          <p:nvPr/>
        </p:nvPicPr>
        <p:blipFill>
          <a:blip r:embed="rId3"/>
          <a:srcRect t="3125" r="32031" b="8333"/>
          <a:stretch>
            <a:fillRect/>
          </a:stretch>
        </p:blipFill>
        <p:spPr>
          <a:xfrm>
            <a:off x="500034" y="1714488"/>
            <a:ext cx="4021518" cy="39290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Творческая работа</a:t>
            </a:r>
            <a:endParaRPr lang="ru-RU" dirty="0"/>
          </a:p>
        </p:txBody>
      </p:sp>
      <p:pic>
        <p:nvPicPr>
          <p:cNvPr id="6" name="Содержимое 5" descr="IMG_20200316_1332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285860"/>
            <a:ext cx="3394472" cy="4525963"/>
          </a:xfrm>
        </p:spPr>
      </p:pic>
      <p:pic>
        <p:nvPicPr>
          <p:cNvPr id="7" name="Рисунок 6" descr="IMG_20200316_133222.jpg"/>
          <p:cNvPicPr>
            <a:picLocks noChangeAspect="1"/>
          </p:cNvPicPr>
          <p:nvPr/>
        </p:nvPicPr>
        <p:blipFill>
          <a:blip r:embed="rId3" cstate="print"/>
          <a:srcRect l="5555" t="19791" r="19444" b="12500"/>
          <a:stretch>
            <a:fillRect/>
          </a:stretch>
        </p:blipFill>
        <p:spPr>
          <a:xfrm>
            <a:off x="4429124" y="1285860"/>
            <a:ext cx="3857652" cy="464347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200316_1400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4925"/>
          <a:stretch>
            <a:fillRect/>
          </a:stretch>
        </p:blipFill>
        <p:spPr>
          <a:xfrm rot="16200000">
            <a:off x="2047858" y="95226"/>
            <a:ext cx="5286412" cy="6381796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200310_13034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1000108"/>
            <a:ext cx="3394472" cy="4525963"/>
          </a:xfrm>
        </p:spPr>
      </p:pic>
      <p:pic>
        <p:nvPicPr>
          <p:cNvPr id="5" name="Рисунок 4" descr="IMG_20200316_133232.jpg"/>
          <p:cNvPicPr>
            <a:picLocks noChangeAspect="1"/>
          </p:cNvPicPr>
          <p:nvPr/>
        </p:nvPicPr>
        <p:blipFill>
          <a:blip r:embed="rId3" cstate="print"/>
          <a:srcRect l="43056" t="21875" b="16666"/>
          <a:stretch>
            <a:fillRect/>
          </a:stretch>
        </p:blipFill>
        <p:spPr>
          <a:xfrm>
            <a:off x="5143504" y="1071546"/>
            <a:ext cx="3099682" cy="446054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200217_13354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8629"/>
          <a:stretch>
            <a:fillRect/>
          </a:stretch>
        </p:blipFill>
        <p:spPr>
          <a:xfrm>
            <a:off x="428596" y="500042"/>
            <a:ext cx="3520687" cy="5768975"/>
          </a:xfrm>
        </p:spPr>
      </p:pic>
      <p:pic>
        <p:nvPicPr>
          <p:cNvPr id="5" name="Рисунок 4" descr="IMG_20200310_125556.jpg"/>
          <p:cNvPicPr>
            <a:picLocks noChangeAspect="1"/>
          </p:cNvPicPr>
          <p:nvPr/>
        </p:nvPicPr>
        <p:blipFill>
          <a:blip r:embed="rId3" cstate="print"/>
          <a:srcRect l="16666"/>
          <a:stretch>
            <a:fillRect/>
          </a:stretch>
        </p:blipFill>
        <p:spPr>
          <a:xfrm>
            <a:off x="4857752" y="714355"/>
            <a:ext cx="3384369" cy="54149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428604"/>
            <a:ext cx="2857520" cy="1143000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Селяночка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Шаевой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Дарьи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(Радуга чудес)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_20200409_1520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785926"/>
            <a:ext cx="3394472" cy="4525963"/>
          </a:xfrm>
        </p:spPr>
      </p:pic>
      <p:pic>
        <p:nvPicPr>
          <p:cNvPr id="5" name="Содержимое 3" descr="IMG_20200412_1248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1785926"/>
            <a:ext cx="3394472" cy="4525963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286380" y="428604"/>
            <a:ext cx="3571900" cy="9890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«Аист»</a:t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Михайлина Александра</a:t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(Народная кукла)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IMG_20200217_1346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143116"/>
            <a:ext cx="4453473" cy="3340105"/>
          </a:xfr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Куколки из ткани</a:t>
            </a:r>
            <a:endParaRPr lang="ru-RU" dirty="0"/>
          </a:p>
        </p:txBody>
      </p:sp>
      <p:pic>
        <p:nvPicPr>
          <p:cNvPr id="8" name="Рисунок 7" descr="IMG_20200217_133244.jpg"/>
          <p:cNvPicPr>
            <a:picLocks noChangeAspect="1"/>
          </p:cNvPicPr>
          <p:nvPr/>
        </p:nvPicPr>
        <p:blipFill>
          <a:blip r:embed="rId3" cstate="print"/>
          <a:srcRect t="12500" r="22222" b="19791"/>
          <a:stretch>
            <a:fillRect/>
          </a:stretch>
        </p:blipFill>
        <p:spPr>
          <a:xfrm>
            <a:off x="4857752" y="1714488"/>
            <a:ext cx="4000510" cy="464347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Подарок к 8 марта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IMG_20200302_140749.jpg"/>
          <p:cNvPicPr>
            <a:picLocks noChangeAspect="1"/>
          </p:cNvPicPr>
          <p:nvPr/>
        </p:nvPicPr>
        <p:blipFill>
          <a:blip r:embed="rId2" cstate="print"/>
          <a:srcRect l="15625" t="28125" r="29687" b="11458"/>
          <a:stretch>
            <a:fillRect/>
          </a:stretch>
        </p:blipFill>
        <p:spPr>
          <a:xfrm>
            <a:off x="1928794" y="1643051"/>
            <a:ext cx="5468702" cy="453121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Украшаем окно к 9 мая</a:t>
            </a:r>
            <a:endParaRPr lang="ru-RU" dirty="0"/>
          </a:p>
        </p:txBody>
      </p:sp>
      <p:pic>
        <p:nvPicPr>
          <p:cNvPr id="4" name="Содержимое 3" descr="IMG_20200505_08305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7260" r="4410"/>
          <a:stretch>
            <a:fillRect/>
          </a:stretch>
        </p:blipFill>
        <p:spPr>
          <a:xfrm>
            <a:off x="2786050" y="1357298"/>
            <a:ext cx="3342147" cy="4929198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Работы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Нозилова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Давида,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Шаевой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Анны, Вечкановой Татьяны, Девяткиной Алины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Screenshot_20200422-131307.png"/>
          <p:cNvPicPr>
            <a:picLocks noGrp="1" noChangeAspect="1"/>
          </p:cNvPicPr>
          <p:nvPr>
            <p:ph idx="1"/>
          </p:nvPr>
        </p:nvPicPr>
        <p:blipFill>
          <a:blip r:embed="rId2"/>
          <a:srcRect t="27780" b="31182"/>
          <a:stretch>
            <a:fillRect/>
          </a:stretch>
        </p:blipFill>
        <p:spPr>
          <a:xfrm>
            <a:off x="3357554" y="1928802"/>
            <a:ext cx="2937524" cy="2143140"/>
          </a:xfrm>
        </p:spPr>
      </p:pic>
      <p:pic>
        <p:nvPicPr>
          <p:cNvPr id="7" name="Рисунок 6" descr="Screenshot_20200420-225144.png"/>
          <p:cNvPicPr>
            <a:picLocks noChangeAspect="1"/>
          </p:cNvPicPr>
          <p:nvPr/>
        </p:nvPicPr>
        <p:blipFill>
          <a:blip r:embed="rId3"/>
          <a:srcRect t="11458" b="14583"/>
          <a:stretch>
            <a:fillRect/>
          </a:stretch>
        </p:blipFill>
        <p:spPr>
          <a:xfrm>
            <a:off x="6357950" y="1428736"/>
            <a:ext cx="2499307" cy="3286148"/>
          </a:xfrm>
          <a:prstGeom prst="rect">
            <a:avLst/>
          </a:prstGeom>
        </p:spPr>
      </p:pic>
      <p:pic>
        <p:nvPicPr>
          <p:cNvPr id="8" name="Рисунок 7" descr="Screenshot_20200121-105147.png"/>
          <p:cNvPicPr>
            <a:picLocks noChangeAspect="1"/>
          </p:cNvPicPr>
          <p:nvPr/>
        </p:nvPicPr>
        <p:blipFill>
          <a:blip r:embed="rId4"/>
          <a:srcRect l="7407" t="31250" r="3703" b="35416"/>
          <a:stretch>
            <a:fillRect/>
          </a:stretch>
        </p:blipFill>
        <p:spPr>
          <a:xfrm>
            <a:off x="3071802" y="4357694"/>
            <a:ext cx="3429024" cy="2286016"/>
          </a:xfrm>
          <a:prstGeom prst="rect">
            <a:avLst/>
          </a:prstGeom>
        </p:spPr>
      </p:pic>
      <p:pic>
        <p:nvPicPr>
          <p:cNvPr id="9" name="Рисунок 8" descr="Screenshot_20191111-211459.png"/>
          <p:cNvPicPr>
            <a:picLocks noChangeAspect="1"/>
          </p:cNvPicPr>
          <p:nvPr/>
        </p:nvPicPr>
        <p:blipFill>
          <a:blip r:embed="rId5"/>
          <a:srcRect l="12963" t="28125" r="14815" b="29166"/>
          <a:stretch>
            <a:fillRect/>
          </a:stretch>
        </p:blipFill>
        <p:spPr>
          <a:xfrm>
            <a:off x="571472" y="1428736"/>
            <a:ext cx="2786082" cy="292895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 algn="ctr"/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</TotalTime>
  <Words>131</Words>
  <Application>Microsoft Office PowerPoint</Application>
  <PresentationFormat>Экран (4:3)</PresentationFormat>
  <Paragraphs>18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Работа объединений  «Радуга чудес»,  «Народная кукла за 2019 – 2020 учебный год (на базе МБОУ «Батушевская основная школа»)  Педагог: Михайлина Алена Владимировна </vt:lpstr>
      <vt:lpstr>Слайд 2</vt:lpstr>
      <vt:lpstr>Слайд 3</vt:lpstr>
      <vt:lpstr>Слайд 4</vt:lpstr>
      <vt:lpstr>Новогодняя елка</vt:lpstr>
      <vt:lpstr>Экскурсия в школьный краеведческий музей</vt:lpstr>
      <vt:lpstr>Слайд 7</vt:lpstr>
      <vt:lpstr>Экскурсия в школьную библиотеку</vt:lpstr>
      <vt:lpstr>Слайд 9</vt:lpstr>
      <vt:lpstr>Слайд 10</vt:lpstr>
      <vt:lpstr>Защита проектов по теме «Куклы-обереги»</vt:lpstr>
      <vt:lpstr>Творческая работа</vt:lpstr>
      <vt:lpstr>Слайд 13</vt:lpstr>
      <vt:lpstr>Слайд 14</vt:lpstr>
      <vt:lpstr>Слайд 15</vt:lpstr>
      <vt:lpstr>«Селяночка»  Шаевой Дарьи  (Радуга чудес)</vt:lpstr>
      <vt:lpstr>Куколки из ткани</vt:lpstr>
      <vt:lpstr>Подарок к 8 марта</vt:lpstr>
      <vt:lpstr>Украшаем окно к 9 мая</vt:lpstr>
      <vt:lpstr>Работы Нозилова Давида, Шаевой Анны, Вечкановой Татьяны, Девяткиной Алины</vt:lpstr>
      <vt:lpstr>Слайд 21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объединений  «Радуга чудес»,  «Народная кукла за 2019 – 2020 учебный год (на базе МБОУ «Батушевская основная школа»)  Педагог: Михайлина Алена Владимировна </dc:title>
  <dc:creator>User</dc:creator>
  <cp:lastModifiedBy>User</cp:lastModifiedBy>
  <cp:revision>17</cp:revision>
  <dcterms:created xsi:type="dcterms:W3CDTF">2020-05-26T11:40:46Z</dcterms:created>
  <dcterms:modified xsi:type="dcterms:W3CDTF">2020-05-26T14:27:38Z</dcterms:modified>
</cp:coreProperties>
</file>